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68" r:id="rId6"/>
    <p:sldId id="281" r:id="rId7"/>
    <p:sldId id="295" r:id="rId8"/>
    <p:sldId id="305" r:id="rId9"/>
    <p:sldId id="310" r:id="rId10"/>
    <p:sldId id="308" r:id="rId11"/>
    <p:sldId id="303" r:id="rId12"/>
    <p:sldId id="314" r:id="rId13"/>
    <p:sldId id="292" r:id="rId14"/>
    <p:sldId id="312" r:id="rId15"/>
    <p:sldId id="300" r:id="rId16"/>
    <p:sldId id="313" r:id="rId17"/>
    <p:sldId id="316" r:id="rId18"/>
    <p:sldId id="285" r:id="rId19"/>
    <p:sldId id="315" r:id="rId20"/>
    <p:sldId id="266" r:id="rId21"/>
  </p:sldIdLst>
  <p:sldSz cx="12192000" cy="6858000"/>
  <p:notesSz cx="6858000" cy="9144000"/>
  <p:embeddedFontLs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HY견고딕" panose="0203060000010101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48379" autoAdjust="0"/>
  </p:normalViewPr>
  <p:slideViewPr>
    <p:cSldViewPr snapToGrid="0">
      <p:cViewPr varScale="1">
        <p:scale>
          <a:sx n="41" d="100"/>
          <a:sy n="41" d="100"/>
        </p:scale>
        <p:origin x="2035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타이머 시간</a:t>
            </a:r>
            <a:r>
              <a:rPr lang="en-US" altLang="ko-KR" sz="1000" dirty="0"/>
              <a:t>(</a:t>
            </a:r>
            <a:r>
              <a:rPr lang="ko-KR" altLang="en-US" sz="1000" dirty="0"/>
              <a:t>동영상 시간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35</a:t>
            </a:r>
            <a:r>
              <a:rPr lang="ko-KR" altLang="en-US" sz="1000" dirty="0"/>
              <a:t>초</a:t>
            </a:r>
            <a:r>
              <a:rPr lang="en-US" altLang="ko-KR" sz="1000" dirty="0"/>
              <a:t>(23</a:t>
            </a:r>
            <a:r>
              <a:rPr lang="ko-KR" altLang="en-US" sz="1000" dirty="0"/>
              <a:t>초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중간 된 것 하늘색</a:t>
            </a:r>
            <a:endParaRPr lang="en-US" altLang="ko-KR" sz="1000" dirty="0"/>
          </a:p>
          <a:p>
            <a:r>
              <a:rPr lang="en-US" altLang="ko-KR" sz="1000" dirty="0"/>
              <a:t>50</a:t>
            </a:r>
            <a:r>
              <a:rPr lang="ko-KR" altLang="en-US" sz="1000" dirty="0"/>
              <a:t>초</a:t>
            </a:r>
            <a:r>
              <a:rPr lang="en-US" altLang="ko-KR" sz="1000" dirty="0"/>
              <a:t>(30</a:t>
            </a:r>
            <a:r>
              <a:rPr lang="ko-KR" altLang="en-US" sz="1000" dirty="0"/>
              <a:t>초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다 된 것 흰색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10</a:t>
            </a:r>
            <a:r>
              <a:rPr lang="ko-KR" altLang="en-US" sz="1000" dirty="0"/>
              <a:t>초 단위로 팩트 바뀜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2’15’’(1’15’’) : </a:t>
            </a:r>
            <a:r>
              <a:rPr lang="ko-KR" altLang="en-US" sz="1000" dirty="0"/>
              <a:t>값 오류 </a:t>
            </a:r>
            <a:r>
              <a:rPr lang="en-US" altLang="ko-KR" sz="1000" dirty="0"/>
              <a:t>– checksum</a:t>
            </a:r>
          </a:p>
          <a:p>
            <a:r>
              <a:rPr lang="en-US" altLang="ko-KR" sz="1000" dirty="0"/>
              <a:t>2’23’’(1’20’’) :  “</a:t>
            </a:r>
          </a:p>
          <a:p>
            <a:r>
              <a:rPr lang="en-US" altLang="ko-KR" sz="1000" dirty="0"/>
              <a:t>2’51’’(1’35’’) : -1</a:t>
            </a:r>
            <a:r>
              <a:rPr lang="ko-KR" altLang="en-US" sz="1000" dirty="0"/>
              <a:t>값에 대한 처리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2’30’’(1’23’’) : </a:t>
            </a:r>
            <a:r>
              <a:rPr lang="ko-KR" altLang="en-US" sz="1000" dirty="0"/>
              <a:t>소리 알람</a:t>
            </a:r>
            <a:endParaRPr lang="en-US" altLang="ko-KR" sz="1000" dirty="0"/>
          </a:p>
          <a:p>
            <a:r>
              <a:rPr lang="en-US" altLang="ko-KR" sz="1000" dirty="0"/>
              <a:t>3’00’’(1’40’’) : “</a:t>
            </a:r>
          </a:p>
          <a:p>
            <a:endParaRPr lang="en-US" altLang="ko-KR" sz="1000" dirty="0"/>
          </a:p>
          <a:p>
            <a:r>
              <a:rPr lang="en-US" altLang="ko-KR" sz="1000" dirty="0"/>
              <a:t>3’15’’(1’51’’) : </a:t>
            </a:r>
            <a:r>
              <a:rPr lang="ko-KR" altLang="en-US" sz="1000" dirty="0" err="1"/>
              <a:t>블투</a:t>
            </a:r>
            <a:r>
              <a:rPr lang="ko-KR" altLang="en-US" sz="1000" dirty="0"/>
              <a:t> 종료</a:t>
            </a:r>
            <a:endParaRPr lang="en-US" altLang="ko-KR" sz="1000" dirty="0"/>
          </a:p>
          <a:p>
            <a:r>
              <a:rPr lang="en-US" altLang="ko-KR" sz="1000" dirty="0"/>
              <a:t>       (1’56’’) : </a:t>
            </a:r>
            <a:r>
              <a:rPr lang="ko-KR" altLang="en-US" sz="1000" dirty="0"/>
              <a:t>모니터링 값이 습관 분석에 저장됨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91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5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문제들 해결한 방법은 발표하면서 차차 설명할 것임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7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 각도 분석은 측정 노이즈와 진동의 노이즈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사용자마다의 특성에 의해 오차가 많이 발생할 것이라는 피드백을 받았었음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통해 가속도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센서의 노이즈가 상당히 줄어들었고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특성상 사용 전 해당 각도나 위치를 미리 저장 해 두어야 한다는 점을 고려하여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적분의 오차 값과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Roll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Yaw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연산을 통해 얻게 되는 오차 값의 성능을 비교 중에 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30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파란색이 센서 측정 값 빨강색이 실제 값 </a:t>
            </a:r>
            <a:r>
              <a:rPr lang="ko-KR" altLang="en-US" dirty="0" err="1"/>
              <a:t>예측값이</a:t>
            </a:r>
            <a:r>
              <a:rPr lang="ko-KR" altLang="en-US" dirty="0"/>
              <a:t> 필터해서 얻어낸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29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74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46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891721" y="341922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테스트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5962650" y="1559862"/>
            <a:ext cx="4781550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아랫쪽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어금니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45, 46, 47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테스트 진행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어느정도는 값을 정확히 판단하나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오차가 아직 존재하므로 더욱 줄이기 위해 매핑 값 조절 필요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상태에서 칫솔 유지 시 값을 잘 유지함이 확인됨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1.png">
            <a:extLst>
              <a:ext uri="{FF2B5EF4-FFF2-40B4-BE49-F238E27FC236}">
                <a16:creationId xmlns:a16="http://schemas.microsoft.com/office/drawing/2014/main" id="{4F17F72B-49CB-49AA-9ECD-991608CDE09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7577" y="1720635"/>
            <a:ext cx="390145" cy="408433"/>
          </a:xfrm>
          <a:prstGeom prst="rect">
            <a:avLst/>
          </a:prstGeom>
        </p:spPr>
      </p:pic>
      <p:pic>
        <p:nvPicPr>
          <p:cNvPr id="2" name="영상">
            <a:hlinkClick r:id="" action="ppaction://media"/>
            <a:extLst>
              <a:ext uri="{FF2B5EF4-FFF2-40B4-BE49-F238E27FC236}">
                <a16:creationId xmlns:a16="http://schemas.microsoft.com/office/drawing/2014/main" id="{E27F7131-7D4F-45F4-B1AE-2C0DAE15D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308" y="1464941"/>
            <a:ext cx="4684368" cy="47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9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48818" y="341922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누르면 블루투스 통신을 시작 및 종료하도록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모듈에서 보내는 값과 애플리케이션에서 받는 값이 달랐던 문제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치아번호를 전송 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번호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 7)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함께 전송함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interval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줄여서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다른 경우 값을 버림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52" y="3020567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F324F41-04FE-477A-9046-7397EB5AF0D3}"/>
              </a:ext>
            </a:extLst>
          </p:cNvPr>
          <p:cNvSpPr/>
          <p:nvPr/>
        </p:nvSpPr>
        <p:spPr>
          <a:xfrm>
            <a:off x="2193867" y="429582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0AD8166-9657-4834-A3D4-C3C237588ADA}"/>
              </a:ext>
            </a:extLst>
          </p:cNvPr>
          <p:cNvSpPr/>
          <p:nvPr/>
        </p:nvSpPr>
        <p:spPr>
          <a:xfrm>
            <a:off x="2193867" y="5377448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5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0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493102" y="341922"/>
            <a:ext cx="7205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모듈로부터 치아 번호를 전송 받을 때마다 해당 치아에 대한 카운터 값 증가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모듈과 통신하는 단위 시간으로 카운터 값을 나누어  양치 시간 계산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시간이 지나면 소리로 알림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340" y="3122675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  <p:pic>
        <p:nvPicPr>
          <p:cNvPr id="8" name="그림 7" descr="3.png">
            <a:extLst>
              <a:ext uri="{FF2B5EF4-FFF2-40B4-BE49-F238E27FC236}">
                <a16:creationId xmlns:a16="http://schemas.microsoft.com/office/drawing/2014/main" id="{2ED8B838-810E-43DB-94B9-83F4DDEBBD6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3053" y="4556903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4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493102" y="341922"/>
            <a:ext cx="7205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양치질을 하면서 치아 건강에 대한 정보를 얻고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양치 습관을 기를 수 있도록 여러가지 정보 보여줌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한번씩 바뀌면서 치아 관련 정보 제공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52" y="4556903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3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71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영상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5"/>
              </a:buBlip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앱">
            <a:hlinkClick r:id="" action="ppaction://media"/>
            <a:extLst>
              <a:ext uri="{FF2B5EF4-FFF2-40B4-BE49-F238E27FC236}">
                <a16:creationId xmlns:a16="http://schemas.microsoft.com/office/drawing/2014/main" id="{DF84F2CB-B4BC-4761-8B9B-216CDA2E0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22438" y="1372550"/>
            <a:ext cx="2547124" cy="51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0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71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테스트 완료 후 최종 모델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모형을 통한 값 전송 테스트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 측정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관련 정보 제공 기능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053" y="3758171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053" y="1688448"/>
            <a:ext cx="390145" cy="408433"/>
          </a:xfrm>
          <a:prstGeom prst="rect">
            <a:avLst/>
          </a:prstGeom>
        </p:spPr>
      </p:pic>
      <p:pic>
        <p:nvPicPr>
          <p:cNvPr id="8" name="그림 7" descr="3.png">
            <a:extLst>
              <a:ext uri="{FF2B5EF4-FFF2-40B4-BE49-F238E27FC236}">
                <a16:creationId xmlns:a16="http://schemas.microsoft.com/office/drawing/2014/main" id="{2ED8B838-810E-43DB-94B9-83F4DDEBBD6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3053" y="5092737"/>
            <a:ext cx="390145" cy="4084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0638C4F-F27D-4EFC-B805-AA74CC889F2B}"/>
              </a:ext>
            </a:extLst>
          </p:cNvPr>
          <p:cNvSpPr/>
          <p:nvPr/>
        </p:nvSpPr>
        <p:spPr>
          <a:xfrm>
            <a:off x="2185550" y="242992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D5E4DC1-8C1E-4288-8F4B-72C124C784AC}"/>
              </a:ext>
            </a:extLst>
          </p:cNvPr>
          <p:cNvSpPr/>
          <p:nvPr/>
        </p:nvSpPr>
        <p:spPr>
          <a:xfrm>
            <a:off x="2185550" y="3032883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F28C106-65A5-4C87-9C11-6CCEC146A8CD}"/>
              </a:ext>
            </a:extLst>
          </p:cNvPr>
          <p:cNvSpPr/>
          <p:nvPr/>
        </p:nvSpPr>
        <p:spPr>
          <a:xfrm>
            <a:off x="2185550" y="4407271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7A3F1BC-70C0-41BF-9327-12FC527E096B}"/>
              </a:ext>
            </a:extLst>
          </p:cNvPr>
          <p:cNvSpPr/>
          <p:nvPr/>
        </p:nvSpPr>
        <p:spPr>
          <a:xfrm>
            <a:off x="2185550" y="5781659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93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277016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 오차율 및 정확도 문제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값 전송 문제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200000"/>
              </a:lnSpc>
              <a:buSzPct val="50000"/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2A8A2093-4B9C-4274-AA85-A8E4E9075A9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7876" y="3487625"/>
            <a:ext cx="516800" cy="5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420617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판별 기능 구현 </a:t>
            </a:r>
            <a:r>
              <a:rPr lang="en-US" altLang="ko-KR" dirty="0"/>
              <a:t>- </a:t>
            </a:r>
            <a:r>
              <a:rPr lang="ko-KR" altLang="en-US" dirty="0"/>
              <a:t>센서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56590" y="34192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 해결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6267449" y="1763286"/>
            <a:ext cx="4772025" cy="4038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알고리즘을 사용하여 센서 값에 대한 오차 보정 테스트 진행 결과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대한 오차 값이 상당히 감소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 알고리즘을 사용하면 연산이 늦어져 약간의 연산 딜레이가 발생하나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 알고리즘 상 큰 문제는 없는 것으로 판단함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FA570-79BA-424A-81D9-7770EB49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20412"/>
            <a:ext cx="4409524" cy="4038095"/>
          </a:xfrm>
          <a:prstGeom prst="rect">
            <a:avLst/>
          </a:prstGeom>
        </p:spPr>
      </p:pic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D0DFEFA3-C307-4F0E-AA48-88E4A17985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1862199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664363" y="34192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62882" y="1497473"/>
            <a:ext cx="9157779" cy="4929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3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연산을 통한 각도 분석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매핑은 적분을 센서 값 적분을 통해 임의의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x,y,z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좌표를 지정하는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연산은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센서값을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Pitch, Roll, Yaw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도출하여 각도를 기억하는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매핑 알고리즘에서의 적분의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오차값과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Pitch, Roll, Yaw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오차값의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비교 후 결과가 좋게 나오는 알고리즘을 선택하여 치아 판별 기능을 구현할 계획임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7808" y="3987618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809" y="2891426"/>
            <a:ext cx="390145" cy="4084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B9B744-E121-47B3-A795-505B9F87DF1A}"/>
              </a:ext>
            </a:extLst>
          </p:cNvPr>
          <p:cNvSpPr/>
          <p:nvPr/>
        </p:nvSpPr>
        <p:spPr>
          <a:xfrm>
            <a:off x="1550401" y="5083810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9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554</Words>
  <Application>Microsoft Office PowerPoint</Application>
  <PresentationFormat>와이드스크린</PresentationFormat>
  <Paragraphs>100</Paragraphs>
  <Slides>20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나눔스퀘어</vt:lpstr>
      <vt:lpstr>Arial</vt:lpstr>
      <vt:lpstr>NanumSquareB</vt:lpstr>
      <vt:lpstr>나눔스퀘어 ExtraBold</vt:lpstr>
      <vt:lpstr>Verdana</vt:lpstr>
      <vt:lpstr>맑은 고딕</vt:lpstr>
      <vt:lpstr>NanumSquareR</vt:lpstr>
      <vt:lpstr>HY견고딕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치아 판별 기능 구현 - 센서</vt:lpstr>
      <vt:lpstr>PowerPoint 프레젠테이션</vt:lpstr>
      <vt:lpstr>PowerPoint 프레젠테이션</vt:lpstr>
      <vt:lpstr>PowerPoint 프레젠테이션</vt:lpstr>
      <vt:lpstr>블루투스 통신</vt:lpstr>
      <vt:lpstr>PowerPoint 프레젠테이션</vt:lpstr>
      <vt:lpstr>양치 시간 측정 기능 구현</vt:lpstr>
      <vt:lpstr>PowerPoint 프레젠테이션</vt:lpstr>
      <vt:lpstr>치아 관련 정보 제공 기능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남유선</cp:lastModifiedBy>
  <cp:revision>134</cp:revision>
  <dcterms:created xsi:type="dcterms:W3CDTF">2018-10-14T13:17:29Z</dcterms:created>
  <dcterms:modified xsi:type="dcterms:W3CDTF">2018-11-19T16:51:18Z</dcterms:modified>
</cp:coreProperties>
</file>